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99EBE8-97B2-490E-8C78-09B18D887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498D20-A354-44C3-873F-55570553318D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AF636B-B961-450F-BEF5-478AA091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AB08-69F6-4E88-81B5-E734C42EA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28C8-5040-4AA0-8F2B-84E477CCE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BBD6-37F8-42BC-8821-BBAB193F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97D466-8602-4856-BEFF-4E6A66723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2BFA9-BDBB-4396-993E-696CC9D7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C94CF5-FE8A-4B4E-BC16-9616C1288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40BE95-A060-46C5-94C4-4764F720A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DEC6-CCE0-4EBF-BAA2-36BCCB8E6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DC363-24BF-47C3-90D1-45763D836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499923-C823-47E4-B76A-91B9C513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976300A-CA5E-4F1F-B8CF-E30AE07BD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2" r:id="rId2"/>
    <p:sldLayoutId id="2147483907" r:id="rId3"/>
    <p:sldLayoutId id="2147483908" r:id="rId4"/>
    <p:sldLayoutId id="2147483909" r:id="rId5"/>
    <p:sldLayoutId id="2147483910" r:id="rId6"/>
    <p:sldLayoutId id="2147483903" r:id="rId7"/>
    <p:sldLayoutId id="2147483911" r:id="rId8"/>
    <p:sldLayoutId id="2147483912" r:id="rId9"/>
    <p:sldLayoutId id="2147483904" r:id="rId10"/>
    <p:sldLayoutId id="214748390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2013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Buffalo (US)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: Finger Caught Between  Equipment &amp; Part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PHOTO – NONE AVAILABLE</a:t>
                      </a: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dirty="0" smtClean="0"/>
                        <a:t>Employee was working a small angle iron bracket on a belt sander when the angle iron flipped, jammed between the belt and the working surface and pinched his finger.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Inattention/Lack of Awareness: Improper decision making or lack of judgment regarding hand placement while using torque wrench.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Protective Systems: Inadequate maintenance/inspection/ testing.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Steady rest to be readjusted to a tighter tolerance.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lang="en-GB" sz="1050" dirty="0" smtClean="0">
                        <a:effectLst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GB" sz="1050" dirty="0" smtClean="0">
                          <a:effectLst/>
                        </a:rPr>
                        <a:t>Remind employees to adjust work surfaces and to utilize holding devices when working at close proximity to a sander or grinder.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8653</TotalTime>
  <Words>126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462</cp:revision>
  <cp:lastPrinted>2003-11-04T16:53:27Z</cp:lastPrinted>
  <dcterms:created xsi:type="dcterms:W3CDTF">2004-01-23T18:06:09Z</dcterms:created>
  <dcterms:modified xsi:type="dcterms:W3CDTF">2016-04-07T17:27:26Z</dcterms:modified>
</cp:coreProperties>
</file>